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61" r:id="rId4"/>
    <p:sldId id="258" r:id="rId5"/>
    <p:sldId id="259" r:id="rId6"/>
    <p:sldId id="262" r:id="rId7"/>
    <p:sldId id="263" r:id="rId8"/>
    <p:sldId id="264" r:id="rId9"/>
    <p:sldId id="260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8AFA04-ECC4-44BB-BCA9-A2D083676B28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B24EA40-8C9A-410A-AB8B-1AC8C5A55C6C}">
      <dgm:prSet phldrT="[Text]"/>
      <dgm:spPr/>
      <dgm:t>
        <a:bodyPr/>
        <a:lstStyle/>
        <a:p>
          <a:r>
            <a:rPr lang="en-US" dirty="0" smtClean="0"/>
            <a:t>Abilities</a:t>
          </a:r>
          <a:endParaRPr lang="en-US" dirty="0"/>
        </a:p>
      </dgm:t>
    </dgm:pt>
    <dgm:pt modelId="{2999B6A8-56C5-43ED-918C-87702E2BF5B4}" type="parTrans" cxnId="{2AC04D81-88A5-43B6-9798-EFAA057A1490}">
      <dgm:prSet/>
      <dgm:spPr/>
      <dgm:t>
        <a:bodyPr/>
        <a:lstStyle/>
        <a:p>
          <a:endParaRPr lang="en-US"/>
        </a:p>
      </dgm:t>
    </dgm:pt>
    <dgm:pt modelId="{715D8CA6-E1E9-47A5-801A-453A738DD166}" type="sibTrans" cxnId="{2AC04D81-88A5-43B6-9798-EFAA057A1490}">
      <dgm:prSet/>
      <dgm:spPr/>
      <dgm:t>
        <a:bodyPr/>
        <a:lstStyle/>
        <a:p>
          <a:endParaRPr lang="en-US"/>
        </a:p>
      </dgm:t>
    </dgm:pt>
    <dgm:pt modelId="{21EDDAC5-F7C3-4F85-873F-6EDF36C377F0}">
      <dgm:prSet phldrT="[Text]"/>
      <dgm:spPr/>
      <dgm:t>
        <a:bodyPr/>
        <a:lstStyle/>
        <a:p>
          <a:r>
            <a:rPr lang="en-US" dirty="0" smtClean="0"/>
            <a:t>What are my interests?</a:t>
          </a:r>
          <a:endParaRPr lang="en-US" dirty="0"/>
        </a:p>
      </dgm:t>
    </dgm:pt>
    <dgm:pt modelId="{B6F5C6B7-55AB-408B-AADD-84B3EB94FF69}" type="parTrans" cxnId="{365DE5DB-37C1-43CC-ABCB-1FDF980B0D5C}">
      <dgm:prSet/>
      <dgm:spPr/>
      <dgm:t>
        <a:bodyPr/>
        <a:lstStyle/>
        <a:p>
          <a:endParaRPr lang="en-US"/>
        </a:p>
      </dgm:t>
    </dgm:pt>
    <dgm:pt modelId="{5FA8564B-3E1C-415B-B0FB-16230E39F44E}" type="sibTrans" cxnId="{365DE5DB-37C1-43CC-ABCB-1FDF980B0D5C}">
      <dgm:prSet/>
      <dgm:spPr/>
      <dgm:t>
        <a:bodyPr/>
        <a:lstStyle/>
        <a:p>
          <a:endParaRPr lang="en-US"/>
        </a:p>
      </dgm:t>
    </dgm:pt>
    <dgm:pt modelId="{7C08277A-D50D-4672-8AFD-C48FEA330287}">
      <dgm:prSet phldrT="[Text]"/>
      <dgm:spPr/>
      <dgm:t>
        <a:bodyPr/>
        <a:lstStyle/>
        <a:p>
          <a:r>
            <a:rPr lang="en-US" dirty="0" smtClean="0"/>
            <a:t>What am I good at?</a:t>
          </a:r>
          <a:endParaRPr lang="en-US" dirty="0"/>
        </a:p>
      </dgm:t>
    </dgm:pt>
    <dgm:pt modelId="{406F5BCA-C714-4FF5-BE58-E640103FF992}" type="parTrans" cxnId="{54747FB0-A263-496A-A71F-E76D811AD63E}">
      <dgm:prSet/>
      <dgm:spPr/>
      <dgm:t>
        <a:bodyPr/>
        <a:lstStyle/>
        <a:p>
          <a:endParaRPr lang="en-US"/>
        </a:p>
      </dgm:t>
    </dgm:pt>
    <dgm:pt modelId="{A68AAEB2-DA8C-489F-B414-6A92DADCF75F}" type="sibTrans" cxnId="{54747FB0-A263-496A-A71F-E76D811AD63E}">
      <dgm:prSet/>
      <dgm:spPr/>
      <dgm:t>
        <a:bodyPr/>
        <a:lstStyle/>
        <a:p>
          <a:endParaRPr lang="en-US"/>
        </a:p>
      </dgm:t>
    </dgm:pt>
    <dgm:pt modelId="{35935204-8677-4744-87F6-68EFD9578EF8}">
      <dgm:prSet phldrT="[Text]"/>
      <dgm:spPr/>
      <dgm:t>
        <a:bodyPr/>
        <a:lstStyle/>
        <a:p>
          <a:r>
            <a:rPr lang="en-US" dirty="0" smtClean="0"/>
            <a:t>Career Area</a:t>
          </a:r>
          <a:endParaRPr lang="en-US" dirty="0"/>
        </a:p>
      </dgm:t>
    </dgm:pt>
    <dgm:pt modelId="{61EC3E9E-7DC9-4E4B-ABB3-015BB754B0E5}" type="parTrans" cxnId="{7F0D8BC5-1FA9-4243-97CD-02424B94A644}">
      <dgm:prSet/>
      <dgm:spPr/>
      <dgm:t>
        <a:bodyPr/>
        <a:lstStyle/>
        <a:p>
          <a:endParaRPr lang="en-US"/>
        </a:p>
      </dgm:t>
    </dgm:pt>
    <dgm:pt modelId="{FFDBB577-CB03-4E32-A903-0E19C74FE76A}" type="sibTrans" cxnId="{7F0D8BC5-1FA9-4243-97CD-02424B94A644}">
      <dgm:prSet/>
      <dgm:spPr/>
      <dgm:t>
        <a:bodyPr/>
        <a:lstStyle/>
        <a:p>
          <a:endParaRPr lang="en-US"/>
        </a:p>
      </dgm:t>
    </dgm:pt>
    <dgm:pt modelId="{CE32E5C5-076D-4149-9122-866EF1FC250B}">
      <dgm:prSet phldrT="[Text]"/>
      <dgm:spPr/>
      <dgm:t>
        <a:bodyPr/>
        <a:lstStyle/>
        <a:p>
          <a:r>
            <a:rPr lang="en-US" dirty="0" smtClean="0"/>
            <a:t>What careers relate to that ability?</a:t>
          </a:r>
          <a:endParaRPr lang="en-US" dirty="0"/>
        </a:p>
      </dgm:t>
    </dgm:pt>
    <dgm:pt modelId="{7585544A-6358-4EB5-959E-EA94B9C9B8A9}" type="parTrans" cxnId="{EB6630AC-2D1E-4A1D-8AD1-E4209A49D115}">
      <dgm:prSet/>
      <dgm:spPr/>
      <dgm:t>
        <a:bodyPr/>
        <a:lstStyle/>
        <a:p>
          <a:endParaRPr lang="en-US"/>
        </a:p>
      </dgm:t>
    </dgm:pt>
    <dgm:pt modelId="{D9C54AFC-89BB-4F61-B836-D733D5E2E970}" type="sibTrans" cxnId="{EB6630AC-2D1E-4A1D-8AD1-E4209A49D115}">
      <dgm:prSet/>
      <dgm:spPr/>
      <dgm:t>
        <a:bodyPr/>
        <a:lstStyle/>
        <a:p>
          <a:endParaRPr lang="en-US"/>
        </a:p>
      </dgm:t>
    </dgm:pt>
    <dgm:pt modelId="{67096EF8-9075-4998-9595-544337EE8DC6}">
      <dgm:prSet phldrT="[Text]"/>
      <dgm:spPr/>
      <dgm:t>
        <a:bodyPr/>
        <a:lstStyle/>
        <a:p>
          <a:r>
            <a:rPr lang="en-US" dirty="0" smtClean="0"/>
            <a:t>Explore</a:t>
          </a:r>
          <a:endParaRPr lang="en-US" dirty="0"/>
        </a:p>
      </dgm:t>
    </dgm:pt>
    <dgm:pt modelId="{4FB6215F-4907-474A-A8C1-C43E04F56D65}" type="parTrans" cxnId="{39E46D64-4B75-4CC0-975D-F21FFC1E404B}">
      <dgm:prSet/>
      <dgm:spPr/>
      <dgm:t>
        <a:bodyPr/>
        <a:lstStyle/>
        <a:p>
          <a:endParaRPr lang="en-US"/>
        </a:p>
      </dgm:t>
    </dgm:pt>
    <dgm:pt modelId="{026DA77E-CE7B-4939-AAA5-576C66338B30}" type="sibTrans" cxnId="{39E46D64-4B75-4CC0-975D-F21FFC1E404B}">
      <dgm:prSet/>
      <dgm:spPr/>
      <dgm:t>
        <a:bodyPr/>
        <a:lstStyle/>
        <a:p>
          <a:endParaRPr lang="en-US"/>
        </a:p>
      </dgm:t>
    </dgm:pt>
    <dgm:pt modelId="{85BF6974-6F29-40FE-97AE-4005AC009EDB}">
      <dgm:prSet phldrT="[Text]"/>
      <dgm:spPr/>
      <dgm:t>
        <a:bodyPr/>
        <a:lstStyle/>
        <a:p>
          <a:r>
            <a:rPr lang="en-US" dirty="0" smtClean="0"/>
            <a:t>Education</a:t>
          </a:r>
          <a:endParaRPr lang="en-US" dirty="0"/>
        </a:p>
      </dgm:t>
    </dgm:pt>
    <dgm:pt modelId="{91463D24-3712-49B0-8D99-77A2AE475207}" type="parTrans" cxnId="{BFC87844-3A69-437A-B3EA-F80382BBEC23}">
      <dgm:prSet/>
      <dgm:spPr/>
      <dgm:t>
        <a:bodyPr/>
        <a:lstStyle/>
        <a:p>
          <a:endParaRPr lang="en-US"/>
        </a:p>
      </dgm:t>
    </dgm:pt>
    <dgm:pt modelId="{986BC6AF-3A3B-4339-92A9-91F712977A6F}" type="sibTrans" cxnId="{BFC87844-3A69-437A-B3EA-F80382BBEC23}">
      <dgm:prSet/>
      <dgm:spPr/>
      <dgm:t>
        <a:bodyPr/>
        <a:lstStyle/>
        <a:p>
          <a:endParaRPr lang="en-US"/>
        </a:p>
      </dgm:t>
    </dgm:pt>
    <dgm:pt modelId="{3AAE367B-2584-4CE9-9322-F16CCCFC0AA7}">
      <dgm:prSet phldrT="[Text]"/>
      <dgm:spPr/>
      <dgm:t>
        <a:bodyPr/>
        <a:lstStyle/>
        <a:p>
          <a:r>
            <a:rPr lang="en-US" dirty="0" smtClean="0"/>
            <a:t>What education do I need?</a:t>
          </a:r>
          <a:endParaRPr lang="en-US" dirty="0"/>
        </a:p>
      </dgm:t>
    </dgm:pt>
    <dgm:pt modelId="{81EE84B7-F65C-4213-8D1A-2E4649E9DF38}" type="parTrans" cxnId="{2531A6C2-CE3B-49D2-B434-14DB8FD601FE}">
      <dgm:prSet/>
      <dgm:spPr/>
      <dgm:t>
        <a:bodyPr/>
        <a:lstStyle/>
        <a:p>
          <a:endParaRPr lang="en-US"/>
        </a:p>
      </dgm:t>
    </dgm:pt>
    <dgm:pt modelId="{22776E90-23BB-41F2-8A24-A7B5CE131768}" type="sibTrans" cxnId="{2531A6C2-CE3B-49D2-B434-14DB8FD601FE}">
      <dgm:prSet/>
      <dgm:spPr/>
      <dgm:t>
        <a:bodyPr/>
        <a:lstStyle/>
        <a:p>
          <a:endParaRPr lang="en-US"/>
        </a:p>
      </dgm:t>
    </dgm:pt>
    <dgm:pt modelId="{C71B55D2-15CA-478B-A166-3AF495D20CE6}">
      <dgm:prSet phldrT="[Text]"/>
      <dgm:spPr/>
      <dgm:t>
        <a:bodyPr/>
        <a:lstStyle/>
        <a:p>
          <a:r>
            <a:rPr lang="en-US" dirty="0" smtClean="0"/>
            <a:t>Do I need college?</a:t>
          </a:r>
          <a:endParaRPr lang="en-US" dirty="0"/>
        </a:p>
      </dgm:t>
    </dgm:pt>
    <dgm:pt modelId="{73B73757-C95F-4143-A675-F4CBD8E9BDF9}" type="parTrans" cxnId="{42A9D23D-ADE2-4EB7-A7DA-E7FD34D647AC}">
      <dgm:prSet/>
      <dgm:spPr/>
      <dgm:t>
        <a:bodyPr/>
        <a:lstStyle/>
        <a:p>
          <a:endParaRPr lang="en-US"/>
        </a:p>
      </dgm:t>
    </dgm:pt>
    <dgm:pt modelId="{78B8CA7F-5314-4464-96C1-F36744F8B2EC}" type="sibTrans" cxnId="{42A9D23D-ADE2-4EB7-A7DA-E7FD34D647AC}">
      <dgm:prSet/>
      <dgm:spPr/>
      <dgm:t>
        <a:bodyPr/>
        <a:lstStyle/>
        <a:p>
          <a:endParaRPr lang="en-US"/>
        </a:p>
      </dgm:t>
    </dgm:pt>
    <dgm:pt modelId="{459E9DA3-6A0F-46DE-A8A7-64BCAE33B2CC}" type="pres">
      <dgm:prSet presAssocID="{CC8AFA04-ECC4-44BB-BCA9-A2D083676B28}" presName="Name0" presStyleCnt="0">
        <dgm:presLayoutVars>
          <dgm:dir/>
          <dgm:animLvl val="lvl"/>
          <dgm:resizeHandles val="exact"/>
        </dgm:presLayoutVars>
      </dgm:prSet>
      <dgm:spPr/>
    </dgm:pt>
    <dgm:pt modelId="{B66ED22F-064C-430B-A621-22855FC6030D}" type="pres">
      <dgm:prSet presAssocID="{CC8AFA04-ECC4-44BB-BCA9-A2D083676B28}" presName="tSp" presStyleCnt="0"/>
      <dgm:spPr/>
    </dgm:pt>
    <dgm:pt modelId="{0C8C367E-4AB0-4AD7-AAE4-A71F2A6851FD}" type="pres">
      <dgm:prSet presAssocID="{CC8AFA04-ECC4-44BB-BCA9-A2D083676B28}" presName="bSp" presStyleCnt="0"/>
      <dgm:spPr/>
    </dgm:pt>
    <dgm:pt modelId="{2A48117B-7597-4F9E-8938-F7542B17D357}" type="pres">
      <dgm:prSet presAssocID="{CC8AFA04-ECC4-44BB-BCA9-A2D083676B28}" presName="process" presStyleCnt="0"/>
      <dgm:spPr/>
    </dgm:pt>
    <dgm:pt modelId="{65EBE108-603E-4C20-A3B7-0B65F57F97E1}" type="pres">
      <dgm:prSet presAssocID="{EB24EA40-8C9A-410A-AB8B-1AC8C5A55C6C}" presName="composite1" presStyleCnt="0"/>
      <dgm:spPr/>
    </dgm:pt>
    <dgm:pt modelId="{58CECCEF-A0D3-4C9F-848D-768CBD371668}" type="pres">
      <dgm:prSet presAssocID="{EB24EA40-8C9A-410A-AB8B-1AC8C5A55C6C}" presName="dummyNode1" presStyleLbl="node1" presStyleIdx="0" presStyleCnt="3"/>
      <dgm:spPr/>
    </dgm:pt>
    <dgm:pt modelId="{89A26384-6396-485E-8097-8381C2960CFF}" type="pres">
      <dgm:prSet presAssocID="{EB24EA40-8C9A-410A-AB8B-1AC8C5A55C6C}" presName="childNode1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45FBAB-4FB2-487A-8A23-87EC8EFB9CE2}" type="pres">
      <dgm:prSet presAssocID="{EB24EA40-8C9A-410A-AB8B-1AC8C5A55C6C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C98C98-FDF6-4722-8149-EF1B9FF08070}" type="pres">
      <dgm:prSet presAssocID="{EB24EA40-8C9A-410A-AB8B-1AC8C5A55C6C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B58D7620-C3B9-492A-A846-DF21445C92AD}" type="pres">
      <dgm:prSet presAssocID="{EB24EA40-8C9A-410A-AB8B-1AC8C5A55C6C}" presName="connSite1" presStyleCnt="0"/>
      <dgm:spPr/>
    </dgm:pt>
    <dgm:pt modelId="{37668CFF-23ED-41C7-84BB-8CEA8B50F950}" type="pres">
      <dgm:prSet presAssocID="{715D8CA6-E1E9-47A5-801A-453A738DD166}" presName="Name9" presStyleLbl="sibTrans2D1" presStyleIdx="0" presStyleCnt="2"/>
      <dgm:spPr/>
    </dgm:pt>
    <dgm:pt modelId="{80F771E5-F591-47D9-8AD5-61D59713425C}" type="pres">
      <dgm:prSet presAssocID="{35935204-8677-4744-87F6-68EFD9578EF8}" presName="composite2" presStyleCnt="0"/>
      <dgm:spPr/>
    </dgm:pt>
    <dgm:pt modelId="{0091B232-2B43-4A02-9929-55A461EBA0D2}" type="pres">
      <dgm:prSet presAssocID="{35935204-8677-4744-87F6-68EFD9578EF8}" presName="dummyNode2" presStyleLbl="node1" presStyleIdx="0" presStyleCnt="3"/>
      <dgm:spPr/>
    </dgm:pt>
    <dgm:pt modelId="{8C8776FF-2F7E-49C7-BED2-09ADCF094B6C}" type="pres">
      <dgm:prSet presAssocID="{35935204-8677-4744-87F6-68EFD9578EF8}" presName="childNode2" presStyleLbl="bgAcc1" presStyleIdx="1" presStyleCnt="3">
        <dgm:presLayoutVars>
          <dgm:bulletEnabled val="1"/>
        </dgm:presLayoutVars>
      </dgm:prSet>
      <dgm:spPr/>
    </dgm:pt>
    <dgm:pt modelId="{278B08F5-9FBD-4DF7-A7F1-BDAE31701416}" type="pres">
      <dgm:prSet presAssocID="{35935204-8677-4744-87F6-68EFD9578EF8}" presName="childNode2tx" presStyleLbl="bgAcc1" presStyleIdx="1" presStyleCnt="3">
        <dgm:presLayoutVars>
          <dgm:bulletEnabled val="1"/>
        </dgm:presLayoutVars>
      </dgm:prSet>
      <dgm:spPr/>
    </dgm:pt>
    <dgm:pt modelId="{1B889A41-180F-4B6E-BEF3-3250DF8C7197}" type="pres">
      <dgm:prSet presAssocID="{35935204-8677-4744-87F6-68EFD9578EF8}" presName="parentNode2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C7DF66-501A-45AB-B81A-542D64CFDE7B}" type="pres">
      <dgm:prSet presAssocID="{35935204-8677-4744-87F6-68EFD9578EF8}" presName="connSite2" presStyleCnt="0"/>
      <dgm:spPr/>
    </dgm:pt>
    <dgm:pt modelId="{EE0B4703-4C31-4D40-A82F-F1C30B0CCED9}" type="pres">
      <dgm:prSet presAssocID="{FFDBB577-CB03-4E32-A903-0E19C74FE76A}" presName="Name18" presStyleLbl="sibTrans2D1" presStyleIdx="1" presStyleCnt="2"/>
      <dgm:spPr/>
    </dgm:pt>
    <dgm:pt modelId="{6DAD2E9D-1E10-4363-821C-01795C6BA882}" type="pres">
      <dgm:prSet presAssocID="{85BF6974-6F29-40FE-97AE-4005AC009EDB}" presName="composite1" presStyleCnt="0"/>
      <dgm:spPr/>
    </dgm:pt>
    <dgm:pt modelId="{5345FBE6-0E5E-409C-BB3A-9A2DF9DAB091}" type="pres">
      <dgm:prSet presAssocID="{85BF6974-6F29-40FE-97AE-4005AC009EDB}" presName="dummyNode1" presStyleLbl="node1" presStyleIdx="1" presStyleCnt="3"/>
      <dgm:spPr/>
    </dgm:pt>
    <dgm:pt modelId="{0713537B-ACC6-42FF-B518-A987F1B2CBFD}" type="pres">
      <dgm:prSet presAssocID="{85BF6974-6F29-40FE-97AE-4005AC009EDB}" presName="childNode1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67F26B-2B32-4C6D-A98F-E6FAF18CC0C2}" type="pres">
      <dgm:prSet presAssocID="{85BF6974-6F29-40FE-97AE-4005AC009EDB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DA535C6-7562-4925-91C1-99B3D7341323}" type="pres">
      <dgm:prSet presAssocID="{85BF6974-6F29-40FE-97AE-4005AC009EDB}" presName="parentNode1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5FCE66-D410-4A04-9B6D-E1775E351319}" type="pres">
      <dgm:prSet presAssocID="{85BF6974-6F29-40FE-97AE-4005AC009EDB}" presName="connSite1" presStyleCnt="0"/>
      <dgm:spPr/>
    </dgm:pt>
  </dgm:ptLst>
  <dgm:cxnLst>
    <dgm:cxn modelId="{EB4CF5B0-CC33-473E-BE67-A78E2DE13863}" type="presOf" srcId="{C71B55D2-15CA-478B-A166-3AF495D20CE6}" destId="{0713537B-ACC6-42FF-B518-A987F1B2CBFD}" srcOrd="0" destOrd="1" presId="urn:microsoft.com/office/officeart/2005/8/layout/hProcess4"/>
    <dgm:cxn modelId="{2FF95F73-325E-491F-8FCD-0227B7003CB2}" type="presOf" srcId="{CE32E5C5-076D-4149-9122-866EF1FC250B}" destId="{8C8776FF-2F7E-49C7-BED2-09ADCF094B6C}" srcOrd="0" destOrd="0" presId="urn:microsoft.com/office/officeart/2005/8/layout/hProcess4"/>
    <dgm:cxn modelId="{42A9D23D-ADE2-4EB7-A7DA-E7FD34D647AC}" srcId="{85BF6974-6F29-40FE-97AE-4005AC009EDB}" destId="{C71B55D2-15CA-478B-A166-3AF495D20CE6}" srcOrd="1" destOrd="0" parTransId="{73B73757-C95F-4143-A675-F4CBD8E9BDF9}" sibTransId="{78B8CA7F-5314-4464-96C1-F36744F8B2EC}"/>
    <dgm:cxn modelId="{BFC87844-3A69-437A-B3EA-F80382BBEC23}" srcId="{CC8AFA04-ECC4-44BB-BCA9-A2D083676B28}" destId="{85BF6974-6F29-40FE-97AE-4005AC009EDB}" srcOrd="2" destOrd="0" parTransId="{91463D24-3712-49B0-8D99-77A2AE475207}" sibTransId="{986BC6AF-3A3B-4339-92A9-91F712977A6F}"/>
    <dgm:cxn modelId="{08CB98D4-DB9B-403C-82F0-49D20B4CFC1F}" type="presOf" srcId="{35935204-8677-4744-87F6-68EFD9578EF8}" destId="{1B889A41-180F-4B6E-BEF3-3250DF8C7197}" srcOrd="0" destOrd="0" presId="urn:microsoft.com/office/officeart/2005/8/layout/hProcess4"/>
    <dgm:cxn modelId="{7F0D8BC5-1FA9-4243-97CD-02424B94A644}" srcId="{CC8AFA04-ECC4-44BB-BCA9-A2D083676B28}" destId="{35935204-8677-4744-87F6-68EFD9578EF8}" srcOrd="1" destOrd="0" parTransId="{61EC3E9E-7DC9-4E4B-ABB3-015BB754B0E5}" sibTransId="{FFDBB577-CB03-4E32-A903-0E19C74FE76A}"/>
    <dgm:cxn modelId="{3F0A6295-5CFA-4421-AE0C-CC9E4FA16A9E}" type="presOf" srcId="{67096EF8-9075-4998-9595-544337EE8DC6}" destId="{278B08F5-9FBD-4DF7-A7F1-BDAE31701416}" srcOrd="1" destOrd="1" presId="urn:microsoft.com/office/officeart/2005/8/layout/hProcess4"/>
    <dgm:cxn modelId="{75D5D9AC-130F-4EB0-90BB-35ACD3C44FFD}" type="presOf" srcId="{715D8CA6-E1E9-47A5-801A-453A738DD166}" destId="{37668CFF-23ED-41C7-84BB-8CEA8B50F950}" srcOrd="0" destOrd="0" presId="urn:microsoft.com/office/officeart/2005/8/layout/hProcess4"/>
    <dgm:cxn modelId="{86F2A6E6-5AB5-46DE-A296-DE60DB8DC295}" type="presOf" srcId="{85BF6974-6F29-40FE-97AE-4005AC009EDB}" destId="{6DA535C6-7562-4925-91C1-99B3D7341323}" srcOrd="0" destOrd="0" presId="urn:microsoft.com/office/officeart/2005/8/layout/hProcess4"/>
    <dgm:cxn modelId="{E0797CA4-49CD-46F4-B3F2-69ECB38AF14A}" type="presOf" srcId="{21EDDAC5-F7C3-4F85-873F-6EDF36C377F0}" destId="{6945FBAB-4FB2-487A-8A23-87EC8EFB9CE2}" srcOrd="1" destOrd="0" presId="urn:microsoft.com/office/officeart/2005/8/layout/hProcess4"/>
    <dgm:cxn modelId="{2531A6C2-CE3B-49D2-B434-14DB8FD601FE}" srcId="{85BF6974-6F29-40FE-97AE-4005AC009EDB}" destId="{3AAE367B-2584-4CE9-9322-F16CCCFC0AA7}" srcOrd="0" destOrd="0" parTransId="{81EE84B7-F65C-4213-8D1A-2E4649E9DF38}" sibTransId="{22776E90-23BB-41F2-8A24-A7B5CE131768}"/>
    <dgm:cxn modelId="{FD3A80D0-B8D4-453C-8F7B-B71B6510C200}" type="presOf" srcId="{7C08277A-D50D-4672-8AFD-C48FEA330287}" destId="{6945FBAB-4FB2-487A-8A23-87EC8EFB9CE2}" srcOrd="1" destOrd="1" presId="urn:microsoft.com/office/officeart/2005/8/layout/hProcess4"/>
    <dgm:cxn modelId="{E36774FD-22CA-4374-8064-24E3C18965D3}" type="presOf" srcId="{7C08277A-D50D-4672-8AFD-C48FEA330287}" destId="{89A26384-6396-485E-8097-8381C2960CFF}" srcOrd="0" destOrd="1" presId="urn:microsoft.com/office/officeart/2005/8/layout/hProcess4"/>
    <dgm:cxn modelId="{39E46D64-4B75-4CC0-975D-F21FFC1E404B}" srcId="{35935204-8677-4744-87F6-68EFD9578EF8}" destId="{67096EF8-9075-4998-9595-544337EE8DC6}" srcOrd="1" destOrd="0" parTransId="{4FB6215F-4907-474A-A8C1-C43E04F56D65}" sibTransId="{026DA77E-CE7B-4939-AAA5-576C66338B30}"/>
    <dgm:cxn modelId="{DF3639BD-5A16-4A39-9B95-DDC4729C4197}" type="presOf" srcId="{67096EF8-9075-4998-9595-544337EE8DC6}" destId="{8C8776FF-2F7E-49C7-BED2-09ADCF094B6C}" srcOrd="0" destOrd="1" presId="urn:microsoft.com/office/officeart/2005/8/layout/hProcess4"/>
    <dgm:cxn modelId="{108588FE-9D11-472E-A358-8B2AF3E3B8EE}" type="presOf" srcId="{3AAE367B-2584-4CE9-9322-F16CCCFC0AA7}" destId="{0713537B-ACC6-42FF-B518-A987F1B2CBFD}" srcOrd="0" destOrd="0" presId="urn:microsoft.com/office/officeart/2005/8/layout/hProcess4"/>
    <dgm:cxn modelId="{195579AA-9A7D-44A6-B91F-638E76BF6D3D}" type="presOf" srcId="{FFDBB577-CB03-4E32-A903-0E19C74FE76A}" destId="{EE0B4703-4C31-4D40-A82F-F1C30B0CCED9}" srcOrd="0" destOrd="0" presId="urn:microsoft.com/office/officeart/2005/8/layout/hProcess4"/>
    <dgm:cxn modelId="{BA5EA22F-8BFD-4BD8-952A-B583EC9B43B3}" type="presOf" srcId="{21EDDAC5-F7C3-4F85-873F-6EDF36C377F0}" destId="{89A26384-6396-485E-8097-8381C2960CFF}" srcOrd="0" destOrd="0" presId="urn:microsoft.com/office/officeart/2005/8/layout/hProcess4"/>
    <dgm:cxn modelId="{736CE2EC-4769-4D94-BD12-48FF104473E5}" type="presOf" srcId="{3AAE367B-2584-4CE9-9322-F16CCCFC0AA7}" destId="{EC67F26B-2B32-4C6D-A98F-E6FAF18CC0C2}" srcOrd="1" destOrd="0" presId="urn:microsoft.com/office/officeart/2005/8/layout/hProcess4"/>
    <dgm:cxn modelId="{AFE91AE2-2570-487C-B113-142181B11450}" type="presOf" srcId="{CE32E5C5-076D-4149-9122-866EF1FC250B}" destId="{278B08F5-9FBD-4DF7-A7F1-BDAE31701416}" srcOrd="1" destOrd="0" presId="urn:microsoft.com/office/officeart/2005/8/layout/hProcess4"/>
    <dgm:cxn modelId="{EB6630AC-2D1E-4A1D-8AD1-E4209A49D115}" srcId="{35935204-8677-4744-87F6-68EFD9578EF8}" destId="{CE32E5C5-076D-4149-9122-866EF1FC250B}" srcOrd="0" destOrd="0" parTransId="{7585544A-6358-4EB5-959E-EA94B9C9B8A9}" sibTransId="{D9C54AFC-89BB-4F61-B836-D733D5E2E970}"/>
    <dgm:cxn modelId="{365DE5DB-37C1-43CC-ABCB-1FDF980B0D5C}" srcId="{EB24EA40-8C9A-410A-AB8B-1AC8C5A55C6C}" destId="{21EDDAC5-F7C3-4F85-873F-6EDF36C377F0}" srcOrd="0" destOrd="0" parTransId="{B6F5C6B7-55AB-408B-AADD-84B3EB94FF69}" sibTransId="{5FA8564B-3E1C-415B-B0FB-16230E39F44E}"/>
    <dgm:cxn modelId="{E89C32F4-349B-4EF4-9C53-B723AAC42EF4}" type="presOf" srcId="{C71B55D2-15CA-478B-A166-3AF495D20CE6}" destId="{EC67F26B-2B32-4C6D-A98F-E6FAF18CC0C2}" srcOrd="1" destOrd="1" presId="urn:microsoft.com/office/officeart/2005/8/layout/hProcess4"/>
    <dgm:cxn modelId="{2AC04D81-88A5-43B6-9798-EFAA057A1490}" srcId="{CC8AFA04-ECC4-44BB-BCA9-A2D083676B28}" destId="{EB24EA40-8C9A-410A-AB8B-1AC8C5A55C6C}" srcOrd="0" destOrd="0" parTransId="{2999B6A8-56C5-43ED-918C-87702E2BF5B4}" sibTransId="{715D8CA6-E1E9-47A5-801A-453A738DD166}"/>
    <dgm:cxn modelId="{54747FB0-A263-496A-A71F-E76D811AD63E}" srcId="{EB24EA40-8C9A-410A-AB8B-1AC8C5A55C6C}" destId="{7C08277A-D50D-4672-8AFD-C48FEA330287}" srcOrd="1" destOrd="0" parTransId="{406F5BCA-C714-4FF5-BE58-E640103FF992}" sibTransId="{A68AAEB2-DA8C-489F-B414-6A92DADCF75F}"/>
    <dgm:cxn modelId="{F989DB4E-B1EF-4A15-8E93-EC81307BA9B4}" type="presOf" srcId="{CC8AFA04-ECC4-44BB-BCA9-A2D083676B28}" destId="{459E9DA3-6A0F-46DE-A8A7-64BCAE33B2CC}" srcOrd="0" destOrd="0" presId="urn:microsoft.com/office/officeart/2005/8/layout/hProcess4"/>
    <dgm:cxn modelId="{B81949A9-7822-4F0F-8EFB-816F2D4D398E}" type="presOf" srcId="{EB24EA40-8C9A-410A-AB8B-1AC8C5A55C6C}" destId="{D2C98C98-FDF6-4722-8149-EF1B9FF08070}" srcOrd="0" destOrd="0" presId="urn:microsoft.com/office/officeart/2005/8/layout/hProcess4"/>
    <dgm:cxn modelId="{DB9A651C-7766-422E-8A1E-E9FF47B21CC9}" type="presParOf" srcId="{459E9DA3-6A0F-46DE-A8A7-64BCAE33B2CC}" destId="{B66ED22F-064C-430B-A621-22855FC6030D}" srcOrd="0" destOrd="0" presId="urn:microsoft.com/office/officeart/2005/8/layout/hProcess4"/>
    <dgm:cxn modelId="{792859ED-FE48-4BA9-98B3-08413A9F9265}" type="presParOf" srcId="{459E9DA3-6A0F-46DE-A8A7-64BCAE33B2CC}" destId="{0C8C367E-4AB0-4AD7-AAE4-A71F2A6851FD}" srcOrd="1" destOrd="0" presId="urn:microsoft.com/office/officeart/2005/8/layout/hProcess4"/>
    <dgm:cxn modelId="{801C9282-572C-48CD-99BF-445DAC028EBF}" type="presParOf" srcId="{459E9DA3-6A0F-46DE-A8A7-64BCAE33B2CC}" destId="{2A48117B-7597-4F9E-8938-F7542B17D357}" srcOrd="2" destOrd="0" presId="urn:microsoft.com/office/officeart/2005/8/layout/hProcess4"/>
    <dgm:cxn modelId="{0B7B051C-A7B7-4E86-A7A8-15C5124178F7}" type="presParOf" srcId="{2A48117B-7597-4F9E-8938-F7542B17D357}" destId="{65EBE108-603E-4C20-A3B7-0B65F57F97E1}" srcOrd="0" destOrd="0" presId="urn:microsoft.com/office/officeart/2005/8/layout/hProcess4"/>
    <dgm:cxn modelId="{18EF2C57-B8C6-42BC-A6FD-7BEA7D59BF3A}" type="presParOf" srcId="{65EBE108-603E-4C20-A3B7-0B65F57F97E1}" destId="{58CECCEF-A0D3-4C9F-848D-768CBD371668}" srcOrd="0" destOrd="0" presId="urn:microsoft.com/office/officeart/2005/8/layout/hProcess4"/>
    <dgm:cxn modelId="{0C716FCA-F652-40DF-8877-86BA359808A7}" type="presParOf" srcId="{65EBE108-603E-4C20-A3B7-0B65F57F97E1}" destId="{89A26384-6396-485E-8097-8381C2960CFF}" srcOrd="1" destOrd="0" presId="urn:microsoft.com/office/officeart/2005/8/layout/hProcess4"/>
    <dgm:cxn modelId="{5102A37F-6DA8-4134-A729-ABAD3EC66C11}" type="presParOf" srcId="{65EBE108-603E-4C20-A3B7-0B65F57F97E1}" destId="{6945FBAB-4FB2-487A-8A23-87EC8EFB9CE2}" srcOrd="2" destOrd="0" presId="urn:microsoft.com/office/officeart/2005/8/layout/hProcess4"/>
    <dgm:cxn modelId="{C4F35081-620F-408D-B13D-EFD531B71E7D}" type="presParOf" srcId="{65EBE108-603E-4C20-A3B7-0B65F57F97E1}" destId="{D2C98C98-FDF6-4722-8149-EF1B9FF08070}" srcOrd="3" destOrd="0" presId="urn:microsoft.com/office/officeart/2005/8/layout/hProcess4"/>
    <dgm:cxn modelId="{74FBE4E5-4EC7-4E3C-8E97-55D4554C5BB5}" type="presParOf" srcId="{65EBE108-603E-4C20-A3B7-0B65F57F97E1}" destId="{B58D7620-C3B9-492A-A846-DF21445C92AD}" srcOrd="4" destOrd="0" presId="urn:microsoft.com/office/officeart/2005/8/layout/hProcess4"/>
    <dgm:cxn modelId="{877CB0D6-0160-43DD-BC0F-C5272664B6D0}" type="presParOf" srcId="{2A48117B-7597-4F9E-8938-F7542B17D357}" destId="{37668CFF-23ED-41C7-84BB-8CEA8B50F950}" srcOrd="1" destOrd="0" presId="urn:microsoft.com/office/officeart/2005/8/layout/hProcess4"/>
    <dgm:cxn modelId="{EA91B2DC-F007-4452-92FF-1D7E492EE499}" type="presParOf" srcId="{2A48117B-7597-4F9E-8938-F7542B17D357}" destId="{80F771E5-F591-47D9-8AD5-61D59713425C}" srcOrd="2" destOrd="0" presId="urn:microsoft.com/office/officeart/2005/8/layout/hProcess4"/>
    <dgm:cxn modelId="{DD3F4B09-4FDD-43ED-85C2-2C25AB06CDF3}" type="presParOf" srcId="{80F771E5-F591-47D9-8AD5-61D59713425C}" destId="{0091B232-2B43-4A02-9929-55A461EBA0D2}" srcOrd="0" destOrd="0" presId="urn:microsoft.com/office/officeart/2005/8/layout/hProcess4"/>
    <dgm:cxn modelId="{B99B6950-80BA-40E0-ADCF-FDCB4B8D813F}" type="presParOf" srcId="{80F771E5-F591-47D9-8AD5-61D59713425C}" destId="{8C8776FF-2F7E-49C7-BED2-09ADCF094B6C}" srcOrd="1" destOrd="0" presId="urn:microsoft.com/office/officeart/2005/8/layout/hProcess4"/>
    <dgm:cxn modelId="{7DC13DC6-957E-4342-9256-84D42B978F08}" type="presParOf" srcId="{80F771E5-F591-47D9-8AD5-61D59713425C}" destId="{278B08F5-9FBD-4DF7-A7F1-BDAE31701416}" srcOrd="2" destOrd="0" presId="urn:microsoft.com/office/officeart/2005/8/layout/hProcess4"/>
    <dgm:cxn modelId="{B76E3B1C-DC3F-4FD3-8772-D8497ADCBA44}" type="presParOf" srcId="{80F771E5-F591-47D9-8AD5-61D59713425C}" destId="{1B889A41-180F-4B6E-BEF3-3250DF8C7197}" srcOrd="3" destOrd="0" presId="urn:microsoft.com/office/officeart/2005/8/layout/hProcess4"/>
    <dgm:cxn modelId="{1A4E1600-3DB9-4C48-BB76-A4658BDBA8BE}" type="presParOf" srcId="{80F771E5-F591-47D9-8AD5-61D59713425C}" destId="{DBC7DF66-501A-45AB-B81A-542D64CFDE7B}" srcOrd="4" destOrd="0" presId="urn:microsoft.com/office/officeart/2005/8/layout/hProcess4"/>
    <dgm:cxn modelId="{2BAED2A2-9047-4A2C-AD9F-30E7DB6CD819}" type="presParOf" srcId="{2A48117B-7597-4F9E-8938-F7542B17D357}" destId="{EE0B4703-4C31-4D40-A82F-F1C30B0CCED9}" srcOrd="3" destOrd="0" presId="urn:microsoft.com/office/officeart/2005/8/layout/hProcess4"/>
    <dgm:cxn modelId="{2B605C73-F729-4445-B479-2AC6C15D0BA5}" type="presParOf" srcId="{2A48117B-7597-4F9E-8938-F7542B17D357}" destId="{6DAD2E9D-1E10-4363-821C-01795C6BA882}" srcOrd="4" destOrd="0" presId="urn:microsoft.com/office/officeart/2005/8/layout/hProcess4"/>
    <dgm:cxn modelId="{8D0CB773-FC14-49F0-9BA8-696468E11F94}" type="presParOf" srcId="{6DAD2E9D-1E10-4363-821C-01795C6BA882}" destId="{5345FBE6-0E5E-409C-BB3A-9A2DF9DAB091}" srcOrd="0" destOrd="0" presId="urn:microsoft.com/office/officeart/2005/8/layout/hProcess4"/>
    <dgm:cxn modelId="{5E818423-0A54-4228-814C-B4ACF8B66F9E}" type="presParOf" srcId="{6DAD2E9D-1E10-4363-821C-01795C6BA882}" destId="{0713537B-ACC6-42FF-B518-A987F1B2CBFD}" srcOrd="1" destOrd="0" presId="urn:microsoft.com/office/officeart/2005/8/layout/hProcess4"/>
    <dgm:cxn modelId="{0EFD2FD3-1635-4AC0-AE8E-C46CD13BC1E7}" type="presParOf" srcId="{6DAD2E9D-1E10-4363-821C-01795C6BA882}" destId="{EC67F26B-2B32-4C6D-A98F-E6FAF18CC0C2}" srcOrd="2" destOrd="0" presId="urn:microsoft.com/office/officeart/2005/8/layout/hProcess4"/>
    <dgm:cxn modelId="{6906B51C-B719-4CD6-A0E9-D5DD3EDFE969}" type="presParOf" srcId="{6DAD2E9D-1E10-4363-821C-01795C6BA882}" destId="{6DA535C6-7562-4925-91C1-99B3D7341323}" srcOrd="3" destOrd="0" presId="urn:microsoft.com/office/officeart/2005/8/layout/hProcess4"/>
    <dgm:cxn modelId="{126143C3-F89E-4C1F-87C1-E48D5C383740}" type="presParOf" srcId="{6DAD2E9D-1E10-4363-821C-01795C6BA882}" destId="{215FCE66-D410-4A04-9B6D-E1775E351319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26384-6396-485E-8097-8381C2960CFF}">
      <dsp:nvSpPr>
        <dsp:cNvPr id="0" name=""/>
        <dsp:cNvSpPr/>
      </dsp:nvSpPr>
      <dsp:spPr>
        <a:xfrm>
          <a:off x="369" y="1618131"/>
          <a:ext cx="1697207" cy="1399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What are my interests?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What am I good at?</a:t>
          </a:r>
          <a:endParaRPr lang="en-US" sz="1500" kern="1200" dirty="0"/>
        </a:p>
      </dsp:txBody>
      <dsp:txXfrm>
        <a:off x="32583" y="1650345"/>
        <a:ext cx="1632779" cy="1035446"/>
      </dsp:txXfrm>
    </dsp:sp>
    <dsp:sp modelId="{37668CFF-23ED-41C7-84BB-8CEA8B50F950}">
      <dsp:nvSpPr>
        <dsp:cNvPr id="0" name=""/>
        <dsp:cNvSpPr/>
      </dsp:nvSpPr>
      <dsp:spPr>
        <a:xfrm>
          <a:off x="983004" y="2055141"/>
          <a:ext cx="1718639" cy="1718639"/>
        </a:xfrm>
        <a:prstGeom prst="leftCircularArrow">
          <a:avLst>
            <a:gd name="adj1" fmla="val 2270"/>
            <a:gd name="adj2" fmla="val 273651"/>
            <a:gd name="adj3" fmla="val 2049161"/>
            <a:gd name="adj4" fmla="val 9024489"/>
            <a:gd name="adj5" fmla="val 2648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C98C98-FDF6-4722-8149-EF1B9FF08070}">
      <dsp:nvSpPr>
        <dsp:cNvPr id="0" name=""/>
        <dsp:cNvSpPr/>
      </dsp:nvSpPr>
      <dsp:spPr>
        <a:xfrm>
          <a:off x="377526" y="2718006"/>
          <a:ext cx="1508628" cy="599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Abilities</a:t>
          </a:r>
          <a:endParaRPr lang="en-US" sz="1900" kern="1200" dirty="0"/>
        </a:p>
      </dsp:txBody>
      <dsp:txXfrm>
        <a:off x="395097" y="2735577"/>
        <a:ext cx="1473486" cy="564789"/>
      </dsp:txXfrm>
    </dsp:sp>
    <dsp:sp modelId="{8C8776FF-2F7E-49C7-BED2-09ADCF094B6C}">
      <dsp:nvSpPr>
        <dsp:cNvPr id="0" name=""/>
        <dsp:cNvSpPr/>
      </dsp:nvSpPr>
      <dsp:spPr>
        <a:xfrm>
          <a:off x="2071931" y="1618131"/>
          <a:ext cx="1697207" cy="1399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What careers relate to that ability?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Explore</a:t>
          </a:r>
          <a:endParaRPr lang="en-US" sz="1500" kern="1200" dirty="0"/>
        </a:p>
      </dsp:txBody>
      <dsp:txXfrm>
        <a:off x="2104145" y="1950311"/>
        <a:ext cx="1632779" cy="1035446"/>
      </dsp:txXfrm>
    </dsp:sp>
    <dsp:sp modelId="{EE0B4703-4C31-4D40-A82F-F1C30B0CCED9}">
      <dsp:nvSpPr>
        <dsp:cNvPr id="0" name=""/>
        <dsp:cNvSpPr/>
      </dsp:nvSpPr>
      <dsp:spPr>
        <a:xfrm>
          <a:off x="3040422" y="807436"/>
          <a:ext cx="1935505" cy="1935505"/>
        </a:xfrm>
        <a:prstGeom prst="circularArrow">
          <a:avLst>
            <a:gd name="adj1" fmla="val 2016"/>
            <a:gd name="adj2" fmla="val 241575"/>
            <a:gd name="adj3" fmla="val 19582914"/>
            <a:gd name="adj4" fmla="val 12575511"/>
            <a:gd name="adj5" fmla="val 235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89A41-180F-4B6E-BEF3-3250DF8C7197}">
      <dsp:nvSpPr>
        <dsp:cNvPr id="0" name=""/>
        <dsp:cNvSpPr/>
      </dsp:nvSpPr>
      <dsp:spPr>
        <a:xfrm>
          <a:off x="2449088" y="1318165"/>
          <a:ext cx="1508628" cy="599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Career Area</a:t>
          </a:r>
          <a:endParaRPr lang="en-US" sz="1900" kern="1200" dirty="0"/>
        </a:p>
      </dsp:txBody>
      <dsp:txXfrm>
        <a:off x="2466659" y="1335736"/>
        <a:ext cx="1473486" cy="564789"/>
      </dsp:txXfrm>
    </dsp:sp>
    <dsp:sp modelId="{0713537B-ACC6-42FF-B518-A987F1B2CBFD}">
      <dsp:nvSpPr>
        <dsp:cNvPr id="0" name=""/>
        <dsp:cNvSpPr/>
      </dsp:nvSpPr>
      <dsp:spPr>
        <a:xfrm>
          <a:off x="4143494" y="1618131"/>
          <a:ext cx="1697207" cy="13998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28575" rIns="28575" bIns="2857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What education do I need?</a:t>
          </a:r>
          <a:endParaRPr lang="en-US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/>
            <a:t>Do I need college?</a:t>
          </a:r>
          <a:endParaRPr lang="en-US" sz="1500" kern="1200" dirty="0"/>
        </a:p>
      </dsp:txBody>
      <dsp:txXfrm>
        <a:off x="4175708" y="1650345"/>
        <a:ext cx="1632779" cy="1035446"/>
      </dsp:txXfrm>
    </dsp:sp>
    <dsp:sp modelId="{6DA535C6-7562-4925-91C1-99B3D7341323}">
      <dsp:nvSpPr>
        <dsp:cNvPr id="0" name=""/>
        <dsp:cNvSpPr/>
      </dsp:nvSpPr>
      <dsp:spPr>
        <a:xfrm>
          <a:off x="4520651" y="2718006"/>
          <a:ext cx="1508628" cy="5999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Education</a:t>
          </a:r>
          <a:endParaRPr lang="en-US" sz="1900" kern="1200" dirty="0"/>
        </a:p>
      </dsp:txBody>
      <dsp:txXfrm>
        <a:off x="4538222" y="2735577"/>
        <a:ext cx="1473486" cy="5647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2/12/2018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H@educationquest.or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 Your Future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Post Secondary Education and Training Options</a:t>
            </a:r>
          </a:p>
          <a:p>
            <a:endParaRPr lang="en-US" dirty="0"/>
          </a:p>
          <a:p>
            <a:r>
              <a:rPr lang="en-US" sz="1700" i="1" dirty="0" smtClean="0"/>
              <a:t>NDE Innovative Grant in collaboration with NDE and ESU 13</a:t>
            </a:r>
            <a:endParaRPr lang="en-US" sz="1700" i="1" dirty="0"/>
          </a:p>
        </p:txBody>
      </p:sp>
    </p:spTree>
    <p:extLst>
      <p:ext uri="{BB962C8B-B14F-4D97-AF65-F5344CB8AC3E}">
        <p14:creationId xmlns:p14="http://schemas.microsoft.com/office/powerpoint/2010/main" val="1034732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VR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/>
              <a:t>505 Broadway, Scottsbluff, NE </a:t>
            </a:r>
            <a:r>
              <a:rPr lang="en-US" dirty="0" smtClean="0"/>
              <a:t>69361</a:t>
            </a:r>
          </a:p>
          <a:p>
            <a:r>
              <a:rPr lang="en-US" dirty="0" smtClean="0"/>
              <a:t>(308) 632-1321</a:t>
            </a:r>
          </a:p>
          <a:p>
            <a:r>
              <a:rPr lang="en-US" dirty="0"/>
              <a:t>http://www.vr.nebraska.gov/</a:t>
            </a:r>
          </a:p>
        </p:txBody>
      </p:sp>
    </p:spTree>
    <p:extLst>
      <p:ext uri="{BB962C8B-B14F-4D97-AF65-F5344CB8AC3E}">
        <p14:creationId xmlns:p14="http://schemas.microsoft.com/office/powerpoint/2010/main" val="319529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Quest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772630"/>
          </a:xfrm>
        </p:spPr>
        <p:txBody>
          <a:bodyPr/>
          <a:lstStyle/>
          <a:p>
            <a:r>
              <a:rPr lang="en-US" dirty="0"/>
              <a:t>1601 E 27th </a:t>
            </a:r>
            <a:r>
              <a:rPr lang="en-US" dirty="0" smtClean="0"/>
              <a:t>St, Scottsbluff</a:t>
            </a:r>
            <a:r>
              <a:rPr lang="en-US" dirty="0"/>
              <a:t>, NE</a:t>
            </a:r>
          </a:p>
          <a:p>
            <a:r>
              <a:rPr lang="en-US" dirty="0" smtClean="0"/>
              <a:t>(402) 479-6658</a:t>
            </a:r>
          </a:p>
          <a:p>
            <a:r>
              <a:rPr lang="en-US" dirty="0" smtClean="0">
                <a:hlinkClick r:id="rId2"/>
              </a:rPr>
              <a:t>AndrewH@educationquest.org</a:t>
            </a:r>
            <a:endParaRPr lang="en-US" dirty="0" smtClean="0"/>
          </a:p>
          <a:p>
            <a:r>
              <a:rPr lang="en-US" dirty="0"/>
              <a:t>https://www.educationquest.org/11th-12th-grade-students/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45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167128" y="1436914"/>
            <a:ext cx="9281160" cy="3308822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 committee of Professionals have planned a series that will help you Explore and Prepare for Post-Secondary Options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u="sng" dirty="0" smtClean="0"/>
              <a:t>4 Sessions:</a:t>
            </a:r>
            <a:br>
              <a:rPr lang="en-US" sz="3200" u="sng" dirty="0" smtClean="0"/>
            </a:br>
            <a:r>
              <a:rPr lang="en-US" sz="3200" dirty="0" smtClean="0"/>
              <a:t>	Post-secondary Training and Educational Options</a:t>
            </a:r>
            <a:br>
              <a:rPr lang="en-US" sz="3200" dirty="0" smtClean="0"/>
            </a:br>
            <a:r>
              <a:rPr lang="en-US" sz="3200" dirty="0" smtClean="0"/>
              <a:t>	Financial Supports for College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Supports Available in Post-Secondary </a:t>
            </a:r>
            <a:r>
              <a:rPr lang="en-US" sz="3200" dirty="0" err="1" smtClean="0"/>
              <a:t>SEttings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>Skills Needed for Post-Secondary Settings</a:t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/>
              <a:t>	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46472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Committee</a:t>
            </a:r>
          </a:p>
          <a:p>
            <a:r>
              <a:rPr lang="en-US" dirty="0" smtClean="0"/>
              <a:t>Dave </a:t>
            </a:r>
            <a:r>
              <a:rPr lang="en-US" dirty="0"/>
              <a:t>Brandt; </a:t>
            </a:r>
            <a:r>
              <a:rPr lang="en-US" dirty="0" err="1" smtClean="0"/>
              <a:t>Winahead</a:t>
            </a:r>
            <a:r>
              <a:rPr lang="en-US" dirty="0" smtClean="0"/>
              <a:t>; Pam </a:t>
            </a:r>
            <a:r>
              <a:rPr lang="en-US" dirty="0" err="1" smtClean="0"/>
              <a:t>Brezenski</a:t>
            </a:r>
            <a:r>
              <a:rPr lang="en-US" dirty="0" smtClean="0"/>
              <a:t>, ESU 13; Pat Comfort, NE Department of Labor; Nicole Fisher, Andrew </a:t>
            </a:r>
            <a:r>
              <a:rPr lang="en-US" dirty="0" err="1" smtClean="0"/>
              <a:t>Hunziker</a:t>
            </a:r>
            <a:r>
              <a:rPr lang="en-US" dirty="0" smtClean="0"/>
              <a:t>, Education Quest; NE VR; Ashley Meyer, NE Autism Network/ESU 13; Bill Moore, </a:t>
            </a:r>
            <a:r>
              <a:rPr lang="en-US" dirty="0" err="1" smtClean="0"/>
              <a:t>LifeLink</a:t>
            </a:r>
            <a:r>
              <a:rPr lang="en-US" dirty="0" smtClean="0"/>
              <a:t> NE; Norm Stephenson; WNCC Disability Support Services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1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609531"/>
            <a:ext cx="3200400" cy="173736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Group Norms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609530"/>
            <a:ext cx="6711696" cy="4096325"/>
          </a:xfrm>
        </p:spPr>
        <p:txBody>
          <a:bodyPr/>
          <a:lstStyle/>
          <a:p>
            <a:r>
              <a:rPr lang="en-US" sz="2800" dirty="0" smtClean="0"/>
              <a:t>Be Present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Phones off and away, please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Share-Participate, It’s a safe Place!</a:t>
            </a:r>
          </a:p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smtClean="0"/>
              <a:t>Respect Everyone’s View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	Remember, we all may see 	different things!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694922"/>
            <a:ext cx="3200400" cy="2020078"/>
          </a:xfrm>
        </p:spPr>
        <p:txBody>
          <a:bodyPr>
            <a:normAutofit/>
          </a:bodyPr>
          <a:lstStyle/>
          <a:p>
            <a:r>
              <a:rPr lang="en-US" sz="4000" i="1" dirty="0" smtClean="0"/>
              <a:t>To make this work………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106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Post-Secondary Education and Training Options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i="1" dirty="0" smtClean="0"/>
              <a:t>Pat Comfort, NE Department of Labor</a:t>
            </a:r>
          </a:p>
          <a:p>
            <a:r>
              <a:rPr lang="en-US" i="1" dirty="0" smtClean="0"/>
              <a:t>Nicole Fisher, NE VR</a:t>
            </a:r>
          </a:p>
          <a:p>
            <a:r>
              <a:rPr lang="en-US" i="1" dirty="0" smtClean="0"/>
              <a:t>Andrew </a:t>
            </a:r>
            <a:r>
              <a:rPr lang="en-US" i="1" dirty="0" err="1" smtClean="0"/>
              <a:t>Hunziker</a:t>
            </a:r>
            <a:r>
              <a:rPr lang="en-US" i="1" dirty="0" smtClean="0"/>
              <a:t>, Education Quest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03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549640" y="1422918"/>
            <a:ext cx="3200400" cy="18987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Types of Post-Secondary Education Training and Supports Exist?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774440"/>
            <a:ext cx="6711696" cy="5262465"/>
          </a:xfrm>
          <a:ln w="38100"/>
          <a:effectLst>
            <a:glow rad="101600">
              <a:schemeClr val="accent1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200" b="1" dirty="0" smtClean="0"/>
              <a:t>Education Settings?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2 Year 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4 Year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Technical Schools</a:t>
            </a:r>
          </a:p>
          <a:p>
            <a:pPr marL="0" indent="0">
              <a:buNone/>
            </a:pPr>
            <a:r>
              <a:rPr lang="en-US" sz="3200" b="1" dirty="0"/>
              <a:t>	</a:t>
            </a:r>
            <a:r>
              <a:rPr lang="en-US" sz="3200" b="1" dirty="0" smtClean="0"/>
              <a:t>Certificate Programs</a:t>
            </a:r>
          </a:p>
          <a:p>
            <a:r>
              <a:rPr lang="en-US" sz="3200" b="1" dirty="0" smtClean="0"/>
              <a:t>Military Training</a:t>
            </a:r>
          </a:p>
          <a:p>
            <a:r>
              <a:rPr lang="en-US" sz="3200" b="1" dirty="0" smtClean="0"/>
              <a:t>On The Job Training</a:t>
            </a:r>
          </a:p>
          <a:p>
            <a:r>
              <a:rPr lang="en-US" sz="3200" b="1" dirty="0" smtClean="0"/>
              <a:t>Apprentices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8549640" y="3722914"/>
            <a:ext cx="3200400" cy="1992086"/>
          </a:xfrm>
        </p:spPr>
        <p:txBody>
          <a:bodyPr/>
          <a:lstStyle/>
          <a:p>
            <a:r>
              <a:rPr lang="en-US" dirty="0" smtClean="0"/>
              <a:t>What did you learn?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414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799"/>
            <a:ext cx="3200400" cy="4436707"/>
          </a:xfrm>
        </p:spPr>
        <p:txBody>
          <a:bodyPr>
            <a:normAutofit/>
          </a:bodyPr>
          <a:lstStyle/>
          <a:p>
            <a:r>
              <a:rPr lang="en-US" dirty="0" smtClean="0"/>
              <a:t>Where Should You Start?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Do you Know?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Who Can Help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Plan with the end goal in mind!</a:t>
            </a:r>
          </a:p>
          <a:p>
            <a:endParaRPr lang="en-US" sz="2800" b="1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5346441"/>
            <a:ext cx="3200400" cy="368558"/>
          </a:xfrm>
        </p:spPr>
        <p:txBody>
          <a:bodyPr/>
          <a:lstStyle/>
          <a:p>
            <a:r>
              <a:rPr lang="en-US" dirty="0" smtClean="0"/>
              <a:t>What Did You Learn?</a:t>
            </a: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428983989"/>
              </p:ext>
            </p:extLst>
          </p:nvPr>
        </p:nvGraphicFramePr>
        <p:xfrm>
          <a:off x="838200" y="1847462"/>
          <a:ext cx="6029649" cy="46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024743" y="5626359"/>
            <a:ext cx="26685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where NE VR Pre-</a:t>
            </a:r>
            <a:r>
              <a:rPr lang="en-US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Ets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comes in?</a:t>
            </a:r>
            <a:endParaRPr 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16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799"/>
            <a:ext cx="3200400" cy="3083768"/>
          </a:xfrm>
        </p:spPr>
        <p:txBody>
          <a:bodyPr>
            <a:normAutofit/>
          </a:bodyPr>
          <a:lstStyle/>
          <a:p>
            <a:r>
              <a:rPr lang="en-US" dirty="0" smtClean="0"/>
              <a:t>How Do I Access More Information?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Who Can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620"/>
            <a:ext cx="6711696" cy="630749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b="1" dirty="0" smtClean="0"/>
              <a:t>Educational Opportunities</a:t>
            </a:r>
          </a:p>
          <a:p>
            <a:pPr marL="0" indent="0">
              <a:buNone/>
            </a:pPr>
            <a:r>
              <a:rPr lang="en-US" b="1" dirty="0" smtClean="0"/>
              <a:t>	School Counselors-Case Managers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Internet Searches-Research Educational 	Institutions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Educationquest.org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Visit Colleges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Apprentice Opportunities</a:t>
            </a:r>
          </a:p>
          <a:p>
            <a:pPr marL="0" indent="0">
              <a:buNone/>
            </a:pPr>
            <a:r>
              <a:rPr lang="en-US" b="1" dirty="0" smtClean="0"/>
              <a:t>	Search for Apprentice through DOL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Talk to the Department of Labor Staff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On the Job Training</a:t>
            </a:r>
          </a:p>
          <a:p>
            <a:pPr marL="0" indent="0">
              <a:buNone/>
            </a:pPr>
            <a:r>
              <a:rPr lang="en-US" b="1" dirty="0" smtClean="0"/>
              <a:t>	Read the Ads-Look for “Willing to Train”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Military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Research ASVAB Cut Scores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Speak to a Recruiter</a:t>
            </a:r>
            <a:endParaRPr lang="en-US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4124131"/>
            <a:ext cx="3200400" cy="1590868"/>
          </a:xfrm>
        </p:spPr>
        <p:txBody>
          <a:bodyPr/>
          <a:lstStyle/>
          <a:p>
            <a:r>
              <a:rPr lang="en-US" dirty="0" smtClean="0"/>
              <a:t>What Did You Learn?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676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You May need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07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 Department of Labor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539364"/>
          </a:xfrm>
        </p:spPr>
        <p:txBody>
          <a:bodyPr/>
          <a:lstStyle/>
          <a:p>
            <a:r>
              <a:rPr lang="en-US" dirty="0"/>
              <a:t>505 Broadway, Scottsbluff, NE </a:t>
            </a:r>
            <a:r>
              <a:rPr lang="en-US" dirty="0" smtClean="0"/>
              <a:t>69361</a:t>
            </a:r>
          </a:p>
          <a:p>
            <a:r>
              <a:rPr lang="en-US" dirty="0" smtClean="0"/>
              <a:t>(308) 632-1420</a:t>
            </a:r>
          </a:p>
          <a:p>
            <a:r>
              <a:rPr lang="en-US" dirty="0"/>
              <a:t>https://www.dol.nebraska.gov/</a:t>
            </a:r>
          </a:p>
        </p:txBody>
      </p:sp>
    </p:spTree>
    <p:extLst>
      <p:ext uri="{BB962C8B-B14F-4D97-AF65-F5344CB8AC3E}">
        <p14:creationId xmlns:p14="http://schemas.microsoft.com/office/powerpoint/2010/main" val="41080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102</TotalTime>
  <Words>273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Rockwell</vt:lpstr>
      <vt:lpstr>Rockwell Condensed</vt:lpstr>
      <vt:lpstr>Wingdings</vt:lpstr>
      <vt:lpstr>Wood Type</vt:lpstr>
      <vt:lpstr>Plan Your Future</vt:lpstr>
      <vt:lpstr>A committee of Professionals have planned a series that will help you Explore and Prepare for Post-Secondary Options   4 Sessions:  Post-secondary Training and Educational Options  Financial Supports for College  Supports Available in Post-Secondary SEttings  Skills Needed for Post-Secondary Settings      </vt:lpstr>
      <vt:lpstr>Group Norms</vt:lpstr>
      <vt:lpstr>Post-Secondary Education and Training Options</vt:lpstr>
      <vt:lpstr>What Types of Post-Secondary Education Training and Supports Exist?</vt:lpstr>
      <vt:lpstr>Where Should You Start?   How Do you Know?   Who Can Help Me?</vt:lpstr>
      <vt:lpstr>How Do I Access More Information?  Who Can Help?</vt:lpstr>
      <vt:lpstr>Resources You May need</vt:lpstr>
      <vt:lpstr>NE Department of Labor</vt:lpstr>
      <vt:lpstr>NE VR</vt:lpstr>
      <vt:lpstr>Education Quest</vt:lpstr>
    </vt:vector>
  </TitlesOfParts>
  <Company>Educational Service Unit 13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Your Future</dc:title>
  <dc:creator>Brezenski,Pam</dc:creator>
  <cp:lastModifiedBy>Brezenski,Pam</cp:lastModifiedBy>
  <cp:revision>7</cp:revision>
  <dcterms:created xsi:type="dcterms:W3CDTF">2018-02-12T15:30:05Z</dcterms:created>
  <dcterms:modified xsi:type="dcterms:W3CDTF">2018-02-12T17:13:00Z</dcterms:modified>
</cp:coreProperties>
</file>